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iBi578PuYMAj6lRK3huwd3GTDS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6A6B9E-EC6F-4473-B02B-F38D59D5C5FA}">
  <a:tblStyle styleId="{FF6A6B9E-EC6F-4473-B02B-F38D59D5C5F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bbdb1ce7f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1bbdb1ce7f_0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bcd7efd3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1bcd7efd33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bbdb1ce7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1bbdb1ce7f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 txBox="1"/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28"/>
          <p:cNvSpPr txBox="1"/>
          <p:nvPr>
            <p:ph idx="1" type="body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28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8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28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29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29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0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30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30"/>
          <p:cNvSpPr txBox="1"/>
          <p:nvPr>
            <p:ph idx="1" type="body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30"/>
          <p:cNvSpPr txBox="1"/>
          <p:nvPr>
            <p:ph idx="2" type="body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30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1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21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1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2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2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3"/>
          <p:cNvSpPr txBox="1"/>
          <p:nvPr>
            <p:ph idx="1" type="body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23"/>
          <p:cNvSpPr txBox="1"/>
          <p:nvPr>
            <p:ph idx="2" type="body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24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24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1" type="body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25"/>
          <p:cNvSpPr txBox="1"/>
          <p:nvPr>
            <p:ph idx="2" type="body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25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25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26"/>
          <p:cNvSpPr txBox="1"/>
          <p:nvPr>
            <p:ph idx="2" type="body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26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26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26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3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27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27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27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github.com/hantbk/taskflow/graphs/contributor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hant20210298.id.vn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hant20210298.id.vn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github.com/hantbk/taskflo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PHÂN CHIA CÔNG VIỆC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 txBox="1"/>
          <p:nvPr>
            <p:ph idx="1" type="body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7" name="Google Shape;147;p11"/>
          <p:cNvGraphicFramePr/>
          <p:nvPr/>
        </p:nvGraphicFramePr>
        <p:xfrm>
          <a:off x="234950" y="12275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{FF6A6B9E-EC6F-4473-B02B-F38D59D5C5FA}</a:tableStyleId>
              </a:tblPr>
              <a:tblGrid>
                <a:gridCol w="1350000"/>
                <a:gridCol w="2340875"/>
                <a:gridCol w="4910275"/>
              </a:tblGrid>
              <a:tr h="973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MSSV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Họ và tên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List phân công công việc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97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20215549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Tạ Phương Duy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CSS, Layout, Board Bar, Mock Data, Check va chạm Dnd-kit, Tạo UI/UX thêm mới, Active Card Modal, Update Card Title,  ...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97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20215359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Nguyễn Thị Hà Giang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Code tầng Validation, Service&amp;Model, tích hợp kéo thả Columns với API, Verify Account –Login –JWT Tokens, Logout, Notifications,...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97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20215569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Nguyễn Văn Giang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Theming, Dark &amp; Light Mode, MUI SX Prop, App Bar, Board Content, Card, Redux, Setting User, Change Avatar, Get Board Details,...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97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20210298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Nguyễn Thanh Hà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Tổ chức dự án, Thiết kế CSDL</a:t>
                      </a: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 Register, Verify Account, 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Checklist API</a:t>
                      </a: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 Upload File to Cloudinary, 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Attachment API, Send Mail Service, Background Image API, Create/Get Board API,..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LỊCH SỬ COMMIT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2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5" y="919826"/>
            <a:ext cx="6561677" cy="263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25" y="3603800"/>
            <a:ext cx="3030049" cy="25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2"/>
          <p:cNvSpPr txBox="1"/>
          <p:nvPr/>
        </p:nvSpPr>
        <p:spPr>
          <a:xfrm>
            <a:off x="3632200" y="3953925"/>
            <a:ext cx="49275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https://github.com/hantbk/taskflow/graphs/contributors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bbdb1ce7f_0_26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ĐÓNG GÓP TỪNG CÁ NHÂN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1bbdb1ce7f_0_26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g31bbdb1ce7f_0_26"/>
          <p:cNvSpPr txBox="1"/>
          <p:nvPr/>
        </p:nvSpPr>
        <p:spPr>
          <a:xfrm>
            <a:off x="972313" y="3108960"/>
            <a:ext cx="314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Nguyễn Thanh Hà 20210298</a:t>
            </a:r>
            <a:endParaRPr/>
          </a:p>
        </p:txBody>
      </p:sp>
      <p:sp>
        <p:nvSpPr>
          <p:cNvPr id="164" name="Google Shape;164;g31bbdb1ce7f_0_26"/>
          <p:cNvSpPr txBox="1"/>
          <p:nvPr/>
        </p:nvSpPr>
        <p:spPr>
          <a:xfrm>
            <a:off x="4889241" y="3108960"/>
            <a:ext cx="34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Nguyễn Thị Hà Giang 20215359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1bbdb1ce7f_0_26"/>
          <p:cNvSpPr txBox="1"/>
          <p:nvPr/>
        </p:nvSpPr>
        <p:spPr>
          <a:xfrm>
            <a:off x="905069" y="5728996"/>
            <a:ext cx="331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Nguyễn Văn Giang 20215569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31bbdb1ce7f_0_26"/>
          <p:cNvSpPr txBox="1"/>
          <p:nvPr/>
        </p:nvSpPr>
        <p:spPr>
          <a:xfrm>
            <a:off x="5225143" y="5728996"/>
            <a:ext cx="313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Tạ Phương Duy 20215549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31bbdb1ce7f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87" y="1002650"/>
            <a:ext cx="3951876" cy="204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1bbdb1ce7f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450" y="1033263"/>
            <a:ext cx="3833282" cy="19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1bbdb1ce7f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75" y="3596775"/>
            <a:ext cx="3951901" cy="199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1bbdb1ce7f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0446" y="3630660"/>
            <a:ext cx="3849752" cy="1945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CÔNG NGHỆ SỬ DỤNG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235076" y="1390260"/>
            <a:ext cx="6231037" cy="4823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ReactJS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được dùng để xây dựng giao diện người dùng cho web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Material UI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Cung cấp thành ph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ần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giao diện theo tiêu chuẩn M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rial Design.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Dnd-kit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Triển khai tính năng kéo-thả linh hoạt và hiệu quả.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Axios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Hỗ trợ xử lý dữ liệu dễ dàng.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Redux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Toolkit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quản lý trạng thái ứng dụng nhất quán.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3"/>
          <p:cNvSpPr txBox="1"/>
          <p:nvPr>
            <p:ph idx="2" type="body"/>
          </p:nvPr>
        </p:nvSpPr>
        <p:spPr>
          <a:xfrm>
            <a:off x="485959" y="838632"/>
            <a:ext cx="3886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Phía </a:t>
            </a:r>
            <a:r>
              <a:rPr b="1" lang="en-US"/>
              <a:t>Frontend</a:t>
            </a:r>
            <a:endParaRPr b="1"/>
          </a:p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8835" y="3857570"/>
            <a:ext cx="2295845" cy="85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3500" y="2502750"/>
            <a:ext cx="1354825" cy="1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975" y="4927850"/>
            <a:ext cx="1431350" cy="14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6975" y="838623"/>
            <a:ext cx="1253551" cy="15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CÔNG NGHỆ SỬ DỤNG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4"/>
          <p:cNvSpPr txBox="1"/>
          <p:nvPr>
            <p:ph idx="1" type="body"/>
          </p:nvPr>
        </p:nvSpPr>
        <p:spPr>
          <a:xfrm>
            <a:off x="235076" y="1390260"/>
            <a:ext cx="6231037" cy="4823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NodeJS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: môi trường runtime cung cấp mọi thành phần cần thiết để thực thi một chương trình viết bằng JavaScript.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ExpressJS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: Cung cấp các công cụ và tính năng xây dựng API.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Cloudinary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: Quản lý và tối ưu hóa media trên đám mây.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: Cơ sở d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ữ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liệu NoSQL cho phép mở rộng và xử lý dữ liệu hiệu quả.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Brevo: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dịch vụ gửi mail SaaS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4"/>
          <p:cNvSpPr txBox="1"/>
          <p:nvPr>
            <p:ph idx="2" type="body"/>
          </p:nvPr>
        </p:nvSpPr>
        <p:spPr>
          <a:xfrm>
            <a:off x="485834" y="851882"/>
            <a:ext cx="3886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Phía </a:t>
            </a:r>
            <a:r>
              <a:rPr b="1" lang="en-US"/>
              <a:t>Backend</a:t>
            </a:r>
            <a:endParaRPr b="1"/>
          </a:p>
        </p:txBody>
      </p:sp>
      <p:sp>
        <p:nvSpPr>
          <p:cNvPr id="190" name="Google Shape;190;p14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3575" y="967699"/>
            <a:ext cx="1994950" cy="143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4338" y="2692248"/>
            <a:ext cx="1994975" cy="6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3950" y="3541750"/>
            <a:ext cx="1815748" cy="12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3150" y="4923525"/>
            <a:ext cx="1377025" cy="13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15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TRIỂN KHAI DỰ ÁN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5"/>
          <p:cNvSpPr txBox="1"/>
          <p:nvPr>
            <p:ph idx="1" type="body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Link sản phẩm: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https://hant20210298.id.vn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Luồng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CI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Test, EsLint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Tự động test mã nguồn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Backend, Eslint Frontend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khi có commit push vào nhánh main.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Luồng CI Build Docker Image: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Tự động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build lại Docker Image và Push lên Docker Hub khi có tag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00" y="3937950"/>
            <a:ext cx="2939926" cy="15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825" y="3996250"/>
            <a:ext cx="2453475" cy="138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650" y="3937950"/>
            <a:ext cx="1910275" cy="16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bcd7efd33_0_0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g31bcd7efd33_0_0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TRIỂN KHAI DỰ ÁN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1bcd7efd33_0_0"/>
          <p:cNvSpPr txBox="1"/>
          <p:nvPr>
            <p:ph idx="1" type="body"/>
          </p:nvPr>
        </p:nvSpPr>
        <p:spPr>
          <a:xfrm>
            <a:off x="234950" y="1164920"/>
            <a:ext cx="8674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Link sản phẩm: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https://hant20210298.id.vn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Luồng CD: Tự động triển khai đồng thời backend, frontend lên Render khi nhận được tag.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31bcd7efd3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500" y="3444412"/>
            <a:ext cx="4149824" cy="13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1bcd7efd3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75" y="3319900"/>
            <a:ext cx="3483949" cy="17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bbdb1ce7f_0_14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g31bbdb1ce7f_0_14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TRIỂN KHAI DỰ ÁN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31bbdb1ce7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6288"/>
            <a:ext cx="8839204" cy="477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3746100" y="710100"/>
            <a:ext cx="5162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</a:pPr>
            <a:r>
              <a:rPr b="0" lang="en-US" sz="5100">
                <a:latin typeface="Arial"/>
                <a:ea typeface="Arial"/>
                <a:cs typeface="Arial"/>
                <a:sym typeface="Arial"/>
              </a:rPr>
              <a:t>Demo và hỏi đáp</a:t>
            </a:r>
            <a:endParaRPr b="0" sz="5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6"/>
          <p:cNvSpPr txBox="1"/>
          <p:nvPr>
            <p:ph idx="1" type="body"/>
          </p:nvPr>
        </p:nvSpPr>
        <p:spPr>
          <a:xfrm>
            <a:off x="3524251" y="2705878"/>
            <a:ext cx="5384672" cy="3834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7" name="Google Shape;227;p16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hình ảnh hỏi đáp" id="228" name="Google Shape;2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752" y="1716834"/>
            <a:ext cx="2818331" cy="4634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17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b="1" lang="en-US" sz="4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230775" y="1549225"/>
            <a:ext cx="62973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i="0" lang="en-US" sz="4000" u="none" cap="none" strike="noStrike">
                <a:solidFill>
                  <a:srgbClr val="C00000"/>
                </a:solidFill>
              </a:rPr>
              <a:t>B</a:t>
            </a:r>
            <a:r>
              <a:rPr b="1" lang="en-US" sz="4000">
                <a:solidFill>
                  <a:srgbClr val="C00000"/>
                </a:solidFill>
              </a:rPr>
              <a:t>ÁO CÁO BÀI TẬP LỚN</a:t>
            </a:r>
            <a:endParaRPr b="1" i="0" sz="4000" u="none" cap="none" strike="noStrike">
              <a:solidFill>
                <a:srgbClr val="C00000"/>
              </a:solidFill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230785" y="2262723"/>
            <a:ext cx="7504294" cy="816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r>
              <a:rPr i="0" lang="en-US" sz="1900" u="none" cap="none" strike="noStrike">
                <a:solidFill>
                  <a:srgbClr val="C00000"/>
                </a:solidFill>
              </a:rPr>
              <a:t>MÔN HỌC: CÔNG NGHỆ WEB VÀ DỊCH VỤ TRỰC TUYẾN </a:t>
            </a:r>
            <a:endParaRPr i="0" sz="1900" u="none" cap="none" strike="noStrike">
              <a:solidFill>
                <a:srgbClr val="C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r>
              <a:rPr i="0" lang="en-US" sz="1900" u="none" cap="none" strike="noStrike">
                <a:solidFill>
                  <a:srgbClr val="C00000"/>
                </a:solidFill>
              </a:rPr>
              <a:t>(Mã học phần: IT4409)</a:t>
            </a:r>
            <a:endParaRPr sz="12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r>
              <a:t/>
            </a:r>
            <a:endParaRPr i="0" sz="2100" u="none" cap="none" strike="noStrike">
              <a:solidFill>
                <a:srgbClr val="C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0"/>
              <a:buFont typeface="Lato"/>
              <a:buNone/>
            </a:pPr>
            <a:r>
              <a:t/>
            </a:r>
            <a:endParaRPr i="0" sz="2100" u="none" cap="none" strike="noStrike">
              <a:solidFill>
                <a:srgbClr val="C00000"/>
              </a:solidFill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230775" y="2937125"/>
            <a:ext cx="81258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500" u="none" cap="none" strike="noStrike">
                <a:solidFill>
                  <a:srgbClr val="C00000"/>
                </a:solidFill>
              </a:rPr>
              <a:t>Website quản lý công việc – TaskFlow</a:t>
            </a:r>
            <a:endParaRPr i="0" sz="3500" u="none" cap="none" strike="noStrike">
              <a:solidFill>
                <a:srgbClr val="C00000"/>
              </a:solidFill>
            </a:endParaRPr>
          </a:p>
        </p:txBody>
      </p:sp>
      <p:pic>
        <p:nvPicPr>
          <p:cNvPr descr="https://lh7-us.googleusercontent.com/V7tRZ24H4FBh7NOLhmTPtmVXCDhi1eSwvTCspklGDTY1JUw-9VBnuqc7otcDEd41gYS4FOxARAKyBV4ICMIQwbBs-sj9nO2YC1khQcgfzt4YFyk37ucU7bQxX5-7QjKq6vMGXR37aWMl8Fubam9szw=s2048" id="86" name="Google Shape;8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83" y="5110219"/>
            <a:ext cx="329268" cy="3292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 txBox="1"/>
          <p:nvPr/>
        </p:nvSpPr>
        <p:spPr>
          <a:xfrm>
            <a:off x="330529" y="4122713"/>
            <a:ext cx="609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C00000"/>
                </a:solidFill>
              </a:rPr>
              <a:t> </a:t>
            </a:r>
            <a:r>
              <a:rPr i="0" lang="en-US" sz="2000" u="none" cap="none" strike="noStrike">
                <a:solidFill>
                  <a:srgbClr val="C00000"/>
                </a:solidFill>
              </a:rPr>
              <a:t>Giáo viên hướng dẫn: TS Đỗ Bá Lâm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2000" u="none" cap="none" strike="noStrike">
                <a:solidFill>
                  <a:srgbClr val="C00000"/>
                </a:solidFill>
              </a:rPr>
              <a:t> Nhóm Sinh viên thực hiện: Nhóm </a:t>
            </a:r>
            <a:r>
              <a:rPr lang="en-US" sz="2000">
                <a:solidFill>
                  <a:srgbClr val="C00000"/>
                </a:solidFill>
              </a:rPr>
              <a:t>14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896350" y="5062325"/>
            <a:ext cx="4718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hlink"/>
                </a:solidFill>
                <a:hlinkClick r:id="rId5"/>
              </a:rPr>
              <a:t>https://github.com/hantbk/taskflow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3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NHÓM 14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 txBox="1"/>
          <p:nvPr>
            <p:ph idx="1" type="body"/>
          </p:nvPr>
        </p:nvSpPr>
        <p:spPr>
          <a:xfrm>
            <a:off x="234569" y="1286136"/>
            <a:ext cx="8674100" cy="832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Các thành viên trong nhóm: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" name="Google Shape;96;p3"/>
          <p:cNvGraphicFramePr/>
          <p:nvPr/>
        </p:nvGraphicFramePr>
        <p:xfrm>
          <a:off x="386845" y="2317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{FF6A6B9E-EC6F-4473-B02B-F38D59D5C5FA}</a:tableStyleId>
              </a:tblPr>
              <a:tblGrid>
                <a:gridCol w="769775"/>
                <a:gridCol w="4809925"/>
                <a:gridCol w="278985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STT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Họ và tên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MSSV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0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Tạ Phương Duy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20215549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0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 Thị Hà Giang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20215359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0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 Văn Giang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20215569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0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Nguyễn Thanh Hà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20210298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4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Giới thiệu đề tài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Đặc tả yêu cầu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Phân công nhiệm vụ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Công nghệ sử dụng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Triển khai dự án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Demo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và hỏi đáp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5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GIỚI THIỆU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/>
          <p:nvPr>
            <p:ph idx="1" type="body"/>
          </p:nvPr>
        </p:nvSpPr>
        <p:spPr>
          <a:xfrm>
            <a:off x="5545675" y="1317725"/>
            <a:ext cx="3598200" cy="4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TaskFlow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được xây dựng với mục tiêu trở thành một công cụ hỗ trợ mạnh mẽ trong việc quản lý và phân công công việc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giúp cho mọi người dễ dàng hợp tác và làm việc hiệu quả, sử dụng NodeJS cho Backend và ReactJS cho Frontend 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5" y="1453175"/>
            <a:ext cx="5183601" cy="35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8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ĐẶC TẢ YÊU CẦU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675" y="1132075"/>
            <a:ext cx="6644250" cy="501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7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ĐẶC TẢ YÊU CẦU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User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Đăng nhập/Đăng ký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: có thể đăng ký tạo tài khoản mới bằng email và mật khẩu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Quản lý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Board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: Có thể tạo thêm, sửa, xoá Board dạng Kanban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Quản lý nội dung Board: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có thể thêm, sửa, 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xóa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các List trong Kanban Board, thêm sửa 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xóa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các Card trong các List, di chuyển vị trí giữa các List, Card,...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ìm kiếm: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tìm kiếm nhanh chóng các Kanban Board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hay đổi theme: 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thay đổi mode giao diện giữa light/dark/system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 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Quản lý người dùng: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thay đổi thông tin người dùng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9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Luồng dữ liệu trong Backend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1" y="1816525"/>
            <a:ext cx="8673848" cy="337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PHÂN CHIA CÔNG VIỆC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5" y="1191298"/>
            <a:ext cx="8909051" cy="471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2021-05-28T04:32:00Z</dcterms:created>
  <dc:creator>Phong TT &amp; QTTH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9A1BDE66B62B44418579458F04176000_12</vt:lpwstr>
  </property>
  <property fmtid="{D5CDD505-2E9C-101B-9397-08002B2CF9AE}" pid="3" name="KSOProductBuildVer">
    <vt:lpwstr>1033-12.2.0.18911</vt:lpwstr>
  </property>
</Properties>
</file>